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40" autoAdjust="0"/>
    <p:restoredTop sz="94660"/>
  </p:normalViewPr>
  <p:slideViewPr>
    <p:cSldViewPr snapToGrid="0">
      <p:cViewPr varScale="1">
        <p:scale>
          <a:sx n="91" d="100"/>
          <a:sy n="91" d="100"/>
        </p:scale>
        <p:origin x="-47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D5EF-92AC-431F-8702-482F81C728BA}" type="datetimeFigureOut">
              <a:rPr lang="ko-KR" altLang="en-US" smtClean="0"/>
              <a:t>2022-02-27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707A-CB82-40A4-AAC8-8C9A0E92D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487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D5EF-92AC-431F-8702-482F81C728BA}" type="datetimeFigureOut">
              <a:rPr lang="ko-KR" altLang="en-US" smtClean="0"/>
              <a:t>2022-02-27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707A-CB82-40A4-AAC8-8C9A0E92D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995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D5EF-92AC-431F-8702-482F81C728BA}" type="datetimeFigureOut">
              <a:rPr lang="ko-KR" altLang="en-US" smtClean="0"/>
              <a:t>2022-02-27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707A-CB82-40A4-AAC8-8C9A0E92D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844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D5EF-92AC-431F-8702-482F81C728BA}" type="datetimeFigureOut">
              <a:rPr lang="ko-KR" altLang="en-US" smtClean="0"/>
              <a:t>2022-02-27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707A-CB82-40A4-AAC8-8C9A0E92D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750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D5EF-92AC-431F-8702-482F81C728BA}" type="datetimeFigureOut">
              <a:rPr lang="ko-KR" altLang="en-US" smtClean="0"/>
              <a:t>2022-02-27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707A-CB82-40A4-AAC8-8C9A0E92D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913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D5EF-92AC-431F-8702-482F81C728BA}" type="datetimeFigureOut">
              <a:rPr lang="ko-KR" altLang="en-US" smtClean="0"/>
              <a:t>2022-02-27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707A-CB82-40A4-AAC8-8C9A0E92D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066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D5EF-92AC-431F-8702-482F81C728BA}" type="datetimeFigureOut">
              <a:rPr lang="ko-KR" altLang="en-US" smtClean="0"/>
              <a:t>2022-02-27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707A-CB82-40A4-AAC8-8C9A0E92D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14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D5EF-92AC-431F-8702-482F81C728BA}" type="datetimeFigureOut">
              <a:rPr lang="ko-KR" altLang="en-US" smtClean="0"/>
              <a:t>2022-02-27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707A-CB82-40A4-AAC8-8C9A0E92D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205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D5EF-92AC-431F-8702-482F81C728BA}" type="datetimeFigureOut">
              <a:rPr lang="ko-KR" altLang="en-US" smtClean="0"/>
              <a:t>2022-02-27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707A-CB82-40A4-AAC8-8C9A0E92D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392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D5EF-92AC-431F-8702-482F81C728BA}" type="datetimeFigureOut">
              <a:rPr lang="ko-KR" altLang="en-US" smtClean="0"/>
              <a:t>2022-02-27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707A-CB82-40A4-AAC8-8C9A0E92D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42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D5EF-92AC-431F-8702-482F81C728BA}" type="datetimeFigureOut">
              <a:rPr lang="ko-KR" altLang="en-US" smtClean="0"/>
              <a:t>2022-02-27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707A-CB82-40A4-AAC8-8C9A0E92D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565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3D5EF-92AC-431F-8702-482F81C728BA}" type="datetimeFigureOut">
              <a:rPr lang="ko-KR" altLang="en-US" smtClean="0"/>
              <a:t>2022-02-27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3707A-CB82-40A4-AAC8-8C9A0E92D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530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899714" y="5602851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최재용</a:t>
            </a:r>
            <a:endParaRPr lang="ko-KR" altLang="en-US" sz="2800" b="1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249852" y="4520587"/>
            <a:ext cx="29498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포트폴리오</a:t>
            </a:r>
            <a:endParaRPr lang="ko-KR" altLang="en-US" sz="3600" b="1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42963" y="3561433"/>
            <a:ext cx="235673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Web page</a:t>
            </a:r>
          </a:p>
        </p:txBody>
      </p:sp>
    </p:spTree>
    <p:extLst>
      <p:ext uri="{BB962C8B-B14F-4D97-AF65-F5344CB8AC3E}">
        <p14:creationId xmlns:p14="http://schemas.microsoft.com/office/powerpoint/2010/main" val="215698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46783"/>
            <a:ext cx="2619628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Sub page.1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3378720" y="646783"/>
            <a:ext cx="5301256" cy="5965352"/>
            <a:chOff x="3378720" y="646783"/>
            <a:chExt cx="5301256" cy="596535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8721" y="646783"/>
              <a:ext cx="5301255" cy="5965352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3378720" y="646783"/>
              <a:ext cx="281579" cy="596535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267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380508" y="1293564"/>
            <a:ext cx="5205846" cy="5309433"/>
            <a:chOff x="83324" y="1494505"/>
            <a:chExt cx="5072611" cy="221071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46116" y="1331713"/>
              <a:ext cx="2210719" cy="253630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782424" y="1331712"/>
              <a:ext cx="2210717" cy="2536305"/>
            </a:xfrm>
            <a:prstGeom prst="rect">
              <a:avLst/>
            </a:prstGeom>
          </p:spPr>
        </p:pic>
      </p:grpSp>
      <p:sp>
        <p:nvSpPr>
          <p:cNvPr id="27" name="직사각형 26"/>
          <p:cNvSpPr/>
          <p:nvPr/>
        </p:nvSpPr>
        <p:spPr>
          <a:xfrm>
            <a:off x="0" y="647233"/>
            <a:ext cx="2619628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50682" y="647233"/>
            <a:ext cx="2318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i</a:t>
            </a:r>
            <a:r>
              <a:rPr lang="en-US" altLang="ko-KR" sz="36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ntro.html</a:t>
            </a:r>
          </a:p>
        </p:txBody>
      </p:sp>
    </p:spTree>
    <p:extLst>
      <p:ext uri="{BB962C8B-B14F-4D97-AF65-F5344CB8AC3E}">
        <p14:creationId xmlns:p14="http://schemas.microsoft.com/office/powerpoint/2010/main" val="325094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380507" y="1293113"/>
            <a:ext cx="5205847" cy="5309883"/>
            <a:chOff x="83323" y="4198649"/>
            <a:chExt cx="5072612" cy="221071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46118" y="4035854"/>
              <a:ext cx="2210715" cy="253630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782424" y="4035853"/>
              <a:ext cx="2210715" cy="2536307"/>
            </a:xfrm>
            <a:prstGeom prst="rect">
              <a:avLst/>
            </a:prstGeom>
          </p:spPr>
        </p:pic>
      </p:grpSp>
      <p:sp>
        <p:nvSpPr>
          <p:cNvPr id="22" name="직사각형 21"/>
          <p:cNvSpPr/>
          <p:nvPr/>
        </p:nvSpPr>
        <p:spPr>
          <a:xfrm>
            <a:off x="0" y="647233"/>
            <a:ext cx="2619628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47233"/>
            <a:ext cx="2619628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50682" y="646781"/>
            <a:ext cx="2318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main.html</a:t>
            </a:r>
          </a:p>
        </p:txBody>
      </p:sp>
    </p:spTree>
    <p:extLst>
      <p:ext uri="{BB962C8B-B14F-4D97-AF65-F5344CB8AC3E}">
        <p14:creationId xmlns:p14="http://schemas.microsoft.com/office/powerpoint/2010/main" val="375062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3380507" y="1293113"/>
            <a:ext cx="5205847" cy="5309883"/>
            <a:chOff x="5924800" y="1494507"/>
            <a:chExt cx="5072620" cy="2210716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087656" y="1331769"/>
              <a:ext cx="2210598" cy="253631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623907" y="1331710"/>
              <a:ext cx="2210716" cy="2536310"/>
            </a:xfrm>
            <a:prstGeom prst="rect">
              <a:avLst/>
            </a:prstGeom>
          </p:spPr>
        </p:pic>
      </p:grpSp>
      <p:sp>
        <p:nvSpPr>
          <p:cNvPr id="22" name="직사각형 21"/>
          <p:cNvSpPr/>
          <p:nvPr/>
        </p:nvSpPr>
        <p:spPr>
          <a:xfrm>
            <a:off x="0" y="647233"/>
            <a:ext cx="2619628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47233"/>
            <a:ext cx="2619628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-104195" y="646782"/>
            <a:ext cx="2828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painter.html</a:t>
            </a:r>
          </a:p>
        </p:txBody>
      </p:sp>
    </p:spTree>
    <p:extLst>
      <p:ext uri="{BB962C8B-B14F-4D97-AF65-F5344CB8AC3E}">
        <p14:creationId xmlns:p14="http://schemas.microsoft.com/office/powerpoint/2010/main" val="409709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380507" y="1293113"/>
            <a:ext cx="5205847" cy="5309883"/>
            <a:chOff x="5924802" y="4198647"/>
            <a:chExt cx="5072620" cy="2210716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087598" y="4035852"/>
              <a:ext cx="2210715" cy="2536308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623909" y="4035849"/>
              <a:ext cx="2210716" cy="2536311"/>
            </a:xfrm>
            <a:prstGeom prst="rect">
              <a:avLst/>
            </a:prstGeom>
          </p:spPr>
        </p:pic>
      </p:grpSp>
      <p:sp>
        <p:nvSpPr>
          <p:cNvPr id="22" name="직사각형 21"/>
          <p:cNvSpPr/>
          <p:nvPr/>
        </p:nvSpPr>
        <p:spPr>
          <a:xfrm>
            <a:off x="0" y="647233"/>
            <a:ext cx="2619628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47233"/>
            <a:ext cx="2619628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-95379" y="654016"/>
            <a:ext cx="2810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bunker.html</a:t>
            </a:r>
          </a:p>
        </p:txBody>
      </p:sp>
    </p:spTree>
    <p:extLst>
      <p:ext uri="{BB962C8B-B14F-4D97-AF65-F5344CB8AC3E}">
        <p14:creationId xmlns:p14="http://schemas.microsoft.com/office/powerpoint/2010/main" val="177643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46783"/>
            <a:ext cx="1431802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Index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" y="2266033"/>
            <a:ext cx="2488182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Intro Page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" y="3075658"/>
            <a:ext cx="2467342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Main Page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" y="3885283"/>
            <a:ext cx="2279791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 err="1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Nav</a:t>
            </a:r>
            <a:r>
              <a:rPr lang="en-US" altLang="ko-KR" sz="36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Page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" y="4694908"/>
            <a:ext cx="2241319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Sub Page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" y="1456408"/>
            <a:ext cx="3223959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Page Element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" y="5504533"/>
            <a:ext cx="443262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Mark up test result</a:t>
            </a:r>
          </a:p>
        </p:txBody>
      </p:sp>
    </p:spTree>
    <p:extLst>
      <p:ext uri="{BB962C8B-B14F-4D97-AF65-F5344CB8AC3E}">
        <p14:creationId xmlns:p14="http://schemas.microsoft.com/office/powerpoint/2010/main" val="192369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73070"/>
            <a:ext cx="322395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Page element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981119" y="673070"/>
            <a:ext cx="3223959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Font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119" y="1517368"/>
            <a:ext cx="3223959" cy="646331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7962235" y="3223570"/>
            <a:ext cx="3223958" cy="651191"/>
            <a:chOff x="-1" y="1417335"/>
            <a:chExt cx="3223958" cy="651191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422195"/>
              <a:ext cx="3223958" cy="646331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480096" y="1417335"/>
              <a:ext cx="22637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chemeClr val="bg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#666666</a:t>
              </a: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7962237" y="1517368"/>
            <a:ext cx="3223958" cy="649149"/>
            <a:chOff x="7971495" y="4067783"/>
            <a:chExt cx="3223958" cy="649149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1495" y="4067783"/>
              <a:ext cx="3223958" cy="646331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8451592" y="4070601"/>
              <a:ext cx="22637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chemeClr val="bg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#000000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7971496" y="4870528"/>
            <a:ext cx="3223957" cy="649149"/>
            <a:chOff x="0" y="5090082"/>
            <a:chExt cx="3223957" cy="649149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092900"/>
              <a:ext cx="3223957" cy="646331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593908" y="5090082"/>
              <a:ext cx="20361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chemeClr val="bg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#ff0000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7971496" y="2371878"/>
            <a:ext cx="3223959" cy="649889"/>
            <a:chOff x="7962244" y="2791695"/>
            <a:chExt cx="3223959" cy="649889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2244" y="2791695"/>
              <a:ext cx="3223959" cy="646331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8471196" y="2795253"/>
              <a:ext cx="22060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chemeClr val="bg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#1d1d1b</a:t>
              </a: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7971496" y="4049479"/>
            <a:ext cx="3223957" cy="649149"/>
            <a:chOff x="0" y="4368240"/>
            <a:chExt cx="3223957" cy="649149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371058"/>
              <a:ext cx="3223957" cy="646331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593908" y="4368240"/>
              <a:ext cx="21291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chemeClr val="bg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#cdc6be</a:t>
              </a: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7963846" y="673071"/>
            <a:ext cx="322235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C</a:t>
            </a:r>
            <a:r>
              <a:rPr lang="en-US" altLang="ko-KR" sz="36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olor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0" y="4870527"/>
            <a:ext cx="322395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err="1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Js</a:t>
            </a:r>
            <a:endParaRPr lang="en-US" altLang="ko-KR" sz="3600" b="1" dirty="0" smtClean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0" y="4049478"/>
            <a:ext cx="322395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err="1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Css</a:t>
            </a:r>
            <a:endParaRPr lang="en-US" altLang="ko-KR" sz="3600" b="1" dirty="0" smtClean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0" y="3217501"/>
            <a:ext cx="322395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Html5</a:t>
            </a:r>
          </a:p>
        </p:txBody>
      </p:sp>
    </p:spTree>
    <p:extLst>
      <p:ext uri="{BB962C8B-B14F-4D97-AF65-F5344CB8AC3E}">
        <p14:creationId xmlns:p14="http://schemas.microsoft.com/office/powerpoint/2010/main" val="25866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46783"/>
            <a:ext cx="2451312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Intro page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508" y="646783"/>
            <a:ext cx="5195454" cy="28575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508" y="3738144"/>
            <a:ext cx="5205846" cy="286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9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46783"/>
            <a:ext cx="2845651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Main page.0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723" y="646782"/>
            <a:ext cx="5301252" cy="5965264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3378723" y="646782"/>
            <a:ext cx="704162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378723" y="4145335"/>
            <a:ext cx="704162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3378723" y="6612046"/>
            <a:ext cx="704162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83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46783"/>
            <a:ext cx="2845651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Main page.1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3378722" y="646781"/>
            <a:ext cx="5301253" cy="5965353"/>
            <a:chOff x="3378722" y="646781"/>
            <a:chExt cx="5301253" cy="596535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8722" y="646781"/>
              <a:ext cx="5301253" cy="5965353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3534575" y="990599"/>
              <a:ext cx="1485100" cy="752475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020725" y="990598"/>
              <a:ext cx="1485100" cy="752475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67100" y="4591050"/>
              <a:ext cx="1552575" cy="1876425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691899" y="646781"/>
              <a:ext cx="661275" cy="30251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8165663" y="646781"/>
              <a:ext cx="330638" cy="30251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551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46783"/>
            <a:ext cx="2845651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Main page.2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3382321" y="646782"/>
            <a:ext cx="5297654" cy="5965352"/>
            <a:chOff x="3382321" y="646782"/>
            <a:chExt cx="5297654" cy="596535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1846" y="646782"/>
              <a:ext cx="5288129" cy="5965352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5001425" y="1181098"/>
              <a:ext cx="1342225" cy="790577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487750" y="2676523"/>
              <a:ext cx="3236900" cy="2524127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82321" y="5834062"/>
              <a:ext cx="5297654" cy="63341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113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46783"/>
            <a:ext cx="265810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err="1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Nav</a:t>
            </a:r>
            <a:r>
              <a:rPr lang="en-US" altLang="ko-KR" sz="36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page.0</a:t>
            </a:r>
          </a:p>
        </p:txBody>
      </p:sp>
      <p:grpSp>
        <p:nvGrpSpPr>
          <p:cNvPr id="37" name="그룹 36"/>
          <p:cNvGrpSpPr/>
          <p:nvPr/>
        </p:nvGrpSpPr>
        <p:grpSpPr>
          <a:xfrm>
            <a:off x="3378721" y="646783"/>
            <a:ext cx="5179979" cy="2864854"/>
            <a:chOff x="3378721" y="646783"/>
            <a:chExt cx="5179979" cy="2864854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8721" y="646783"/>
              <a:ext cx="5179979" cy="2864854"/>
            </a:xfrm>
            <a:prstGeom prst="rect">
              <a:avLst/>
            </a:prstGeom>
          </p:spPr>
        </p:pic>
        <p:sp>
          <p:nvSpPr>
            <p:cNvPr id="33" name="직사각형 32"/>
            <p:cNvSpPr/>
            <p:nvPr/>
          </p:nvSpPr>
          <p:spPr>
            <a:xfrm>
              <a:off x="3378721" y="659701"/>
              <a:ext cx="5179979" cy="25469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4954770" y="983835"/>
              <a:ext cx="2027879" cy="219075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3378720" y="3738144"/>
            <a:ext cx="5179980" cy="2873990"/>
            <a:chOff x="3378720" y="3738144"/>
            <a:chExt cx="5179980" cy="287399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8721" y="3738144"/>
              <a:ext cx="5179979" cy="2873990"/>
            </a:xfrm>
            <a:prstGeom prst="rect">
              <a:avLst/>
            </a:prstGeom>
          </p:spPr>
        </p:pic>
        <p:sp>
          <p:nvSpPr>
            <p:cNvPr id="34" name="직사각형 33"/>
            <p:cNvSpPr/>
            <p:nvPr/>
          </p:nvSpPr>
          <p:spPr>
            <a:xfrm>
              <a:off x="3378720" y="3738144"/>
              <a:ext cx="281579" cy="28739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239696" y="4079764"/>
              <a:ext cx="2027879" cy="219075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640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46783"/>
            <a:ext cx="2619628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Sub page.0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721" y="646783"/>
            <a:ext cx="5301254" cy="596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77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54</Words>
  <Application>Microsoft Office PowerPoint</Application>
  <PresentationFormat>사용자 지정</PresentationFormat>
  <Paragraphs>32</Paragraphs>
  <Slides>14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HOME</dc:creator>
  <cp:lastModifiedBy>tombap</cp:lastModifiedBy>
  <cp:revision>23</cp:revision>
  <dcterms:created xsi:type="dcterms:W3CDTF">2021-12-26T09:19:14Z</dcterms:created>
  <dcterms:modified xsi:type="dcterms:W3CDTF">2022-02-27T09:03:02Z</dcterms:modified>
</cp:coreProperties>
</file>